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3" autoAdjust="0"/>
    <p:restoredTop sz="94660"/>
  </p:normalViewPr>
  <p:slideViewPr>
    <p:cSldViewPr snapToGrid="0">
      <p:cViewPr varScale="1">
        <p:scale>
          <a:sx n="67" d="100"/>
          <a:sy n="67" d="100"/>
        </p:scale>
        <p:origin x="39" y="3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B5725-23EF-4094-A3E8-5895714D5D95}" type="datetimeFigureOut">
              <a:rPr lang="en-US" smtClean="0"/>
              <a:t>10/28/2016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BD689-EAF1-482F-B2B2-4703854676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3472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B5725-23EF-4094-A3E8-5895714D5D95}" type="datetimeFigureOut">
              <a:rPr lang="en-US" smtClean="0"/>
              <a:t>10/28/2016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BD689-EAF1-482F-B2B2-4703854676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5437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B5725-23EF-4094-A3E8-5895714D5D95}" type="datetimeFigureOut">
              <a:rPr lang="en-US" smtClean="0"/>
              <a:t>10/28/2016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BD689-EAF1-482F-B2B2-4703854676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5242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B5725-23EF-4094-A3E8-5895714D5D95}" type="datetimeFigureOut">
              <a:rPr lang="en-US" smtClean="0"/>
              <a:t>10/28/2016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BD689-EAF1-482F-B2B2-4703854676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2349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B5725-23EF-4094-A3E8-5895714D5D95}" type="datetimeFigureOut">
              <a:rPr lang="en-US" smtClean="0"/>
              <a:t>10/28/2016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BD689-EAF1-482F-B2B2-4703854676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6659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B5725-23EF-4094-A3E8-5895714D5D95}" type="datetimeFigureOut">
              <a:rPr lang="en-US" smtClean="0"/>
              <a:t>10/28/2016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BD689-EAF1-482F-B2B2-4703854676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480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B5725-23EF-4094-A3E8-5895714D5D95}" type="datetimeFigureOut">
              <a:rPr lang="en-US" smtClean="0"/>
              <a:t>10/28/2016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BD689-EAF1-482F-B2B2-4703854676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0797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B5725-23EF-4094-A3E8-5895714D5D95}" type="datetimeFigureOut">
              <a:rPr lang="en-US" smtClean="0"/>
              <a:t>10/28/2016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BD689-EAF1-482F-B2B2-4703854676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74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B5725-23EF-4094-A3E8-5895714D5D95}" type="datetimeFigureOut">
              <a:rPr lang="en-US" smtClean="0"/>
              <a:t>10/28/2016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BD689-EAF1-482F-B2B2-4703854676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6299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B5725-23EF-4094-A3E8-5895714D5D95}" type="datetimeFigureOut">
              <a:rPr lang="en-US" smtClean="0"/>
              <a:t>10/28/2016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BD689-EAF1-482F-B2B2-4703854676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7527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B5725-23EF-4094-A3E8-5895714D5D95}" type="datetimeFigureOut">
              <a:rPr lang="en-US" smtClean="0"/>
              <a:t>10/28/2016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BD689-EAF1-482F-B2B2-4703854676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8270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2B5725-23EF-4094-A3E8-5895714D5D95}" type="datetimeFigureOut">
              <a:rPr lang="en-US" smtClean="0"/>
              <a:t>10/28/2016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8BD689-EAF1-482F-B2B2-4703854676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6558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8762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56754" y="5246784"/>
            <a:ext cx="5079365" cy="153650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21457" y="285750"/>
            <a:ext cx="60528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smtClean="0"/>
              <a:t>Fall 2015 </a:t>
            </a:r>
            <a:r>
              <a:rPr lang="en-US" sz="4000" dirty="0" smtClean="0"/>
              <a:t>Survey Results</a:t>
            </a:r>
            <a:endParaRPr lang="en-US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9027268" y="285749"/>
            <a:ext cx="23151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dirty="0" smtClean="0"/>
              <a:t>N = 67</a:t>
            </a: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564204" y="1371600"/>
            <a:ext cx="10865796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Satisfaction with </a:t>
            </a:r>
            <a:r>
              <a:rPr lang="en-US" sz="2400" dirty="0" smtClean="0"/>
              <a:t>website, pre-conference communications, check-in</a:t>
            </a:r>
          </a:p>
          <a:p>
            <a:pPr lvl="1"/>
            <a:r>
              <a:rPr lang="en-US" sz="2400" dirty="0" smtClean="0">
                <a:sym typeface="Wingdings" panose="05000000000000000000" pitchFamily="2" charset="2"/>
              </a:rPr>
              <a:t> Created a few websites and increased communication</a:t>
            </a:r>
            <a:endParaRPr lang="en-US" sz="2400" dirty="0" smtClean="0">
              <a:sym typeface="Wingdings" panose="05000000000000000000" pitchFamily="2" charset="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sym typeface="Wingdings" panose="05000000000000000000" pitchFamily="2" charset="2"/>
              </a:rPr>
              <a:t>Learning experience and networking significantly most valued takeaways</a:t>
            </a:r>
          </a:p>
          <a:p>
            <a:pPr lvl="1"/>
            <a:r>
              <a:rPr lang="en-US" sz="2400" dirty="0" smtClean="0">
                <a:sym typeface="Wingdings" panose="05000000000000000000" pitchFamily="2" charset="2"/>
              </a:rPr>
              <a:t> Sought speakers/sessions matching interests/trends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sym typeface="Wingdings" panose="05000000000000000000" pitchFamily="2" charset="2"/>
              </a:rPr>
              <a:t>Establish social media presence for networking pre- and post-conference </a:t>
            </a:r>
          </a:p>
          <a:p>
            <a:pPr lvl="1"/>
            <a:r>
              <a:rPr lang="en-US" sz="2400" dirty="0" smtClean="0">
                <a:sym typeface="Wingdings" panose="05000000000000000000" pitchFamily="2" charset="2"/>
              </a:rPr>
              <a:t> Created Facebook and LinkedIn groups, invites to be re-sent this afternoon</a:t>
            </a:r>
            <a:endParaRPr lang="en-US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sym typeface="Wingdings" panose="05000000000000000000" pitchFamily="2" charset="2"/>
              </a:rPr>
              <a:t>Interest in: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>
                <a:sym typeface="Wingdings" panose="05000000000000000000" pitchFamily="2" charset="2"/>
              </a:rPr>
              <a:t>B</a:t>
            </a:r>
            <a:r>
              <a:rPr lang="en-US" sz="2400" dirty="0" smtClean="0">
                <a:sym typeface="Wingdings" panose="05000000000000000000" pitchFamily="2" charset="2"/>
              </a:rPr>
              <a:t>rief meetings in Spring or Summer (e.g., workshops or seminars)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sym typeface="Wingdings" panose="05000000000000000000" pitchFamily="2" charset="2"/>
              </a:rPr>
              <a:t>More opportunities to become engaged (e.g., host, present, volunteer at site)</a:t>
            </a:r>
            <a:endParaRPr lang="en-US" sz="2400" dirty="0" smtClean="0">
              <a:sym typeface="Wingdings" panose="05000000000000000000" pitchFamily="2" charset="2"/>
            </a:endParaRPr>
          </a:p>
          <a:p>
            <a:pPr lvl="1"/>
            <a:r>
              <a:rPr lang="en-US" sz="2400" dirty="0" smtClean="0">
                <a:sym typeface="Wingdings" panose="05000000000000000000" pitchFamily="2" charset="2"/>
              </a:rPr>
              <a:t> Will follow up with a poll/survey to refine the type of opportunities, leve</a:t>
            </a:r>
            <a:r>
              <a:rPr lang="en-US" sz="2400" dirty="0" smtClean="0">
                <a:sym typeface="Wingdings" panose="05000000000000000000" pitchFamily="2" charset="2"/>
              </a:rPr>
              <a:t>l of interest, and ways to contribute and connect</a:t>
            </a:r>
            <a:endParaRPr lang="en-US" sz="2400" dirty="0" smtClean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4494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114</Words>
  <Application>Microsoft Office PowerPoint</Application>
  <PresentationFormat>Widescreen</PresentationFormat>
  <Paragraphs>12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Wingdings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Jennifer Maden</dc:creator>
  <cp:lastModifiedBy>Jennifer Maden</cp:lastModifiedBy>
  <cp:revision>6</cp:revision>
  <dcterms:created xsi:type="dcterms:W3CDTF">2016-10-28T13:32:26Z</dcterms:created>
  <dcterms:modified xsi:type="dcterms:W3CDTF">2016-10-28T13:53:23Z</dcterms:modified>
</cp:coreProperties>
</file>